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Новая папка (2)\Мектептің алдыңғы фотос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3528392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043608" y="33265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>
                <a:solidFill>
                  <a:srgbClr val="002060"/>
                </a:solidFill>
              </a:rPr>
              <a:t>Мектептің алдыңғы фотосы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1027" name="Picture 3" descr="C:\Users\User\Desktop\Новая папка (2)\Мекенжай тақтасы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645024"/>
            <a:ext cx="3384376" cy="23831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148064" y="299695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Мекен-жай тақтасы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0B28D7-5B11-A907-0051-25B5DC10B4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16" y="1556792"/>
            <a:ext cx="3456384" cy="410445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D235036-EB08-461E-F870-6222558D68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556792"/>
            <a:ext cx="3600400" cy="41044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F6B9C35-CAE6-7DDB-9451-99E7657F28B1}"/>
              </a:ext>
            </a:extLst>
          </p:cNvPr>
          <p:cNvSpPr txBox="1"/>
          <p:nvPr/>
        </p:nvSpPr>
        <p:spPr>
          <a:xfrm>
            <a:off x="2843808" y="67353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</a:rPr>
              <a:t>Физика кабинеті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73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1430478-6F52-902A-4A00-A99296207F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72816"/>
            <a:ext cx="3923928" cy="381642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AABB133-515D-FC62-7BE1-50ABC2C29D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75976"/>
            <a:ext cx="3958246" cy="38132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1DFD09B-3FE9-0188-0EB6-18AC15C04194}"/>
              </a:ext>
            </a:extLst>
          </p:cNvPr>
          <p:cNvSpPr txBox="1"/>
          <p:nvPr/>
        </p:nvSpPr>
        <p:spPr>
          <a:xfrm>
            <a:off x="2843808" y="67353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</a:rPr>
              <a:t>АКТ Зал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79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8F510F-5E80-65F7-21F6-DB9E763910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14847"/>
            <a:ext cx="3588191" cy="326698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C1A57B1-056A-90F6-4CE5-EC58B1C004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242" y="2314847"/>
            <a:ext cx="3665236" cy="32669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18CAB4E-D62F-5785-F339-5976951E6057}"/>
              </a:ext>
            </a:extLst>
          </p:cNvPr>
          <p:cNvSpPr txBox="1"/>
          <p:nvPr/>
        </p:nvSpPr>
        <p:spPr>
          <a:xfrm>
            <a:off x="2477663" y="784465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</a:rPr>
              <a:t>Мультимедия кабинеті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91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464379-4CCB-F145-672F-229B730242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3672408" cy="3429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7D0608E-7569-5834-F7F3-C102B4686D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560" y="2276872"/>
            <a:ext cx="3491880" cy="3429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3108C2-AAE5-2997-4F51-DDAAC1B9C9A3}"/>
              </a:ext>
            </a:extLst>
          </p:cNvPr>
          <p:cNvSpPr txBox="1"/>
          <p:nvPr/>
        </p:nvSpPr>
        <p:spPr>
          <a:xfrm>
            <a:off x="2477663" y="784465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</a:rPr>
              <a:t>Химия кабинеті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01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500F373-3BDF-95ED-CCEE-CA489E6904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4744"/>
            <a:ext cx="2448272" cy="237468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2CBBB2A-042D-41E4-5B8D-7A61FAEDD2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140550"/>
            <a:ext cx="2448272" cy="237468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DE6EF58-FC19-D253-EA68-4BCE2F111C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123608"/>
            <a:ext cx="2448272" cy="239163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59B7840-7B29-2E79-1783-AF14DCBC4B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1" y="3861048"/>
            <a:ext cx="2416057" cy="252028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B984E01-6023-836D-5DE1-CED54A4D3EC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861048"/>
            <a:ext cx="2448271" cy="25202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319566A-F76F-7AD4-A8A7-BBCEADF44B5A}"/>
              </a:ext>
            </a:extLst>
          </p:cNvPr>
          <p:cNvSpPr txBox="1"/>
          <p:nvPr/>
        </p:nvSpPr>
        <p:spPr>
          <a:xfrm>
            <a:off x="2372896" y="271521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</a:rPr>
              <a:t>Кітапхана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54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Новая папка (2)\түсу жағынан пандус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3744416" cy="41764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11560" y="4046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Түсу жағынан пандус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2051" name="Picture 3" descr="C:\Users\User\Desktop\Новая папка (2)\сыртқы баспалдақ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204864"/>
            <a:ext cx="3960440" cy="35068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148064" y="148478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Сыртқы баспалдақ 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Новая папка (2)\алдыңғы есік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3839741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95536" y="4046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Алдыңғы есік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3075" name="Picture 3" descr="C:\Users\User\Desktop\Новая папка (2)\ситуациялық көмек кіре беріс (қызметкерлерді шақыру түймесі)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4104456" cy="41257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4716016" y="54868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Ситуациялық көмек кіре берісте (қызметкерлерді шақыру түймесі)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Новая папка (2)\Жол аумағы қозғалыс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52736"/>
            <a:ext cx="3384376" cy="4088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95536" y="4046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Жол аумағы қозғалыс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4099" name="Picture 3" descr="C:\Users\User\Desktop\Новая папка (2)\ішкі баспалдақтар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908720"/>
            <a:ext cx="3384376" cy="42484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4716016" y="4046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Ішкі баспалдақ 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Новая папка (2)\дәретхана,урн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3528392" cy="40324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03648" y="404664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i="1" dirty="0">
                <a:solidFill>
                  <a:srgbClr val="002060"/>
                </a:solidFill>
              </a:rPr>
              <a:t>Раковина, дәретхана, мүгедектерге арналған дәретхана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pic>
        <p:nvPicPr>
          <p:cNvPr id="5123" name="Picture 3" descr="C:\Users\User\Downloads\WhatsApp Image 2023-05-12 at 10.48.4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700808"/>
            <a:ext cx="3744416" cy="4032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Новая папка (2)\Бедерлі тактилді қозғалыс жолдарын белгілеу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96752"/>
            <a:ext cx="3744416" cy="46085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267744" y="332656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Бедерлі тактилді қозғалыс жолдарын белгілеу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3960440" cy="3531845"/>
          </a:xfrm>
          <a:prstGeom prst="rect">
            <a:avLst/>
          </a:prstGeom>
          <a:noFill/>
        </p:spPr>
      </p:pic>
      <p:pic>
        <p:nvPicPr>
          <p:cNvPr id="1027" name="Picture 3" descr="C:\Users\User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636912"/>
            <a:ext cx="3960440" cy="3600399"/>
          </a:xfrm>
          <a:prstGeom prst="rect">
            <a:avLst/>
          </a:prstGeom>
          <a:noFill/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2F1411D-A13B-5880-C150-999FB1D04B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88024" y="1052736"/>
            <a:ext cx="36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Камера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3672408" cy="4152461"/>
          </a:xfrm>
          <a:prstGeom prst="rect">
            <a:avLst/>
          </a:prstGeom>
          <a:noFill/>
        </p:spPr>
      </p:pic>
      <p:pic>
        <p:nvPicPr>
          <p:cNvPr id="2051" name="Picture 3" descr="C:\Users\User\Desktop\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916832"/>
            <a:ext cx="4176464" cy="4464496"/>
          </a:xfrm>
          <a:prstGeom prst="rect">
            <a:avLst/>
          </a:prstGeom>
          <a:noFill/>
        </p:spPr>
      </p:pic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A36930CF-0F1E-FF69-B7B3-1C7F4C81D4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38925" y="836712"/>
            <a:ext cx="36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Камера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7"/>
            <a:ext cx="4248472" cy="4758289"/>
          </a:xfrm>
          <a:prstGeom prst="rect">
            <a:avLst/>
          </a:prstGeom>
          <a:noFill/>
        </p:spPr>
      </p:pic>
      <p:pic>
        <p:nvPicPr>
          <p:cNvPr id="3075" name="Picture 3" descr="C:\Users\User\Desktop\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564904"/>
            <a:ext cx="3891256" cy="3816424"/>
          </a:xfrm>
          <a:prstGeom prst="rect">
            <a:avLst/>
          </a:prstGeom>
          <a:noFill/>
        </p:spPr>
      </p:pic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1A23D65E-9C1E-D9BC-8DE4-D88FC3E555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90474" y="1052736"/>
            <a:ext cx="36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>
                <a:solidFill>
                  <a:srgbClr val="002060"/>
                </a:solidFill>
              </a:rPr>
              <a:t>Камера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50</Words>
  <Application>Microsoft Office PowerPoint</Application>
  <PresentationFormat>Экран (4:3)</PresentationFormat>
  <Paragraphs>18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Камера</vt:lpstr>
      <vt:lpstr>Камера</vt:lpstr>
      <vt:lpstr>Камера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11</cp:revision>
  <dcterms:created xsi:type="dcterms:W3CDTF">2023-05-12T05:23:39Z</dcterms:created>
  <dcterms:modified xsi:type="dcterms:W3CDTF">2024-12-05T05:57:25Z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761307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